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419" r:id="rId4"/>
    <p:sldId id="421" r:id="rId5"/>
    <p:sldId id="446" r:id="rId6"/>
    <p:sldId id="447" r:id="rId7"/>
    <p:sldId id="423" r:id="rId8"/>
    <p:sldId id="448" r:id="rId9"/>
    <p:sldId id="449" r:id="rId10"/>
    <p:sldId id="424" r:id="rId11"/>
    <p:sldId id="450" r:id="rId12"/>
    <p:sldId id="451" r:id="rId13"/>
    <p:sldId id="441" r:id="rId14"/>
    <p:sldId id="452" r:id="rId15"/>
    <p:sldId id="439" r:id="rId16"/>
    <p:sldId id="453" r:id="rId17"/>
    <p:sldId id="443" r:id="rId18"/>
    <p:sldId id="454" r:id="rId19"/>
    <p:sldId id="455" r:id="rId20"/>
    <p:sldId id="456" r:id="rId21"/>
    <p:sldId id="444" r:id="rId22"/>
    <p:sldId id="457" r:id="rId23"/>
    <p:sldId id="4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F9410-5B2C-4182-AAA4-F865C0226777}" v="720" dt="2023-05-20T18:03:20.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A9F9410-5B2C-4182-AAA4-F865C0226777}"/>
    <pc:docChg chg="custSel addSld delSld modSld sldOrd">
      <pc:chgData name="Ed Godfrey" userId="61aa7c48ee0e3db0" providerId="LiveId" clId="{8A9F9410-5B2C-4182-AAA4-F865C0226777}" dt="2023-05-20T18:03:20.983" v="1001"/>
      <pc:docMkLst>
        <pc:docMk/>
      </pc:docMkLst>
      <pc:sldChg chg="modSp mod">
        <pc:chgData name="Ed Godfrey" userId="61aa7c48ee0e3db0" providerId="LiveId" clId="{8A9F9410-5B2C-4182-AAA4-F865C0226777}" dt="2023-05-20T17:17:32.823" v="3" actId="20577"/>
        <pc:sldMkLst>
          <pc:docMk/>
          <pc:sldMk cId="1586846861" sldId="256"/>
        </pc:sldMkLst>
        <pc:spChg chg="mod">
          <ac:chgData name="Ed Godfrey" userId="61aa7c48ee0e3db0" providerId="LiveId" clId="{8A9F9410-5B2C-4182-AAA4-F865C0226777}" dt="2023-05-20T17:17:32.823" v="3" actId="20577"/>
          <ac:spMkLst>
            <pc:docMk/>
            <pc:sldMk cId="1586846861" sldId="256"/>
            <ac:spMk id="3" creationId="{1206BF46-F60A-B583-BE9A-98813DA83DD6}"/>
          </ac:spMkLst>
        </pc:spChg>
        <pc:spChg chg="mod">
          <ac:chgData name="Ed Godfrey" userId="61aa7c48ee0e3db0" providerId="LiveId" clId="{8A9F9410-5B2C-4182-AAA4-F865C0226777}" dt="2023-05-20T17:17:29.974" v="1" actId="20577"/>
          <ac:spMkLst>
            <pc:docMk/>
            <pc:sldMk cId="1586846861" sldId="256"/>
            <ac:spMk id="4" creationId="{E81091B1-FFCB-0593-6511-1E1CB61C648D}"/>
          </ac:spMkLst>
        </pc:spChg>
      </pc:sldChg>
      <pc:sldChg chg="del">
        <pc:chgData name="Ed Godfrey" userId="61aa7c48ee0e3db0" providerId="LiveId" clId="{8A9F9410-5B2C-4182-AAA4-F865C0226777}" dt="2023-05-20T17:35:34.701" v="324" actId="47"/>
        <pc:sldMkLst>
          <pc:docMk/>
          <pc:sldMk cId="790278577" sldId="367"/>
        </pc:sldMkLst>
      </pc:sldChg>
      <pc:sldChg chg="modSp modAnim">
        <pc:chgData name="Ed Godfrey" userId="61aa7c48ee0e3db0" providerId="LiveId" clId="{8A9F9410-5B2C-4182-AAA4-F865C0226777}" dt="2023-05-20T17:24:00.235" v="48" actId="113"/>
        <pc:sldMkLst>
          <pc:docMk/>
          <pc:sldMk cId="3806991094" sldId="421"/>
        </pc:sldMkLst>
        <pc:spChg chg="mod">
          <ac:chgData name="Ed Godfrey" userId="61aa7c48ee0e3db0" providerId="LiveId" clId="{8A9F9410-5B2C-4182-AAA4-F865C0226777}" dt="2023-05-20T17:24:00.235" v="48" actId="113"/>
          <ac:spMkLst>
            <pc:docMk/>
            <pc:sldMk cId="3806991094" sldId="421"/>
            <ac:spMk id="3" creationId="{9E3293C3-2021-04F5-B3B2-149081BCD341}"/>
          </ac:spMkLst>
        </pc:spChg>
      </pc:sldChg>
      <pc:sldChg chg="del">
        <pc:chgData name="Ed Godfrey" userId="61aa7c48ee0e3db0" providerId="LiveId" clId="{8A9F9410-5B2C-4182-AAA4-F865C0226777}" dt="2023-05-20T17:35:35.816" v="325" actId="47"/>
        <pc:sldMkLst>
          <pc:docMk/>
          <pc:sldMk cId="2447267416" sldId="422"/>
        </pc:sldMkLst>
      </pc:sldChg>
      <pc:sldChg chg="modSp mod modAnim">
        <pc:chgData name="Ed Godfrey" userId="61aa7c48ee0e3db0" providerId="LiveId" clId="{8A9F9410-5B2C-4182-AAA4-F865C0226777}" dt="2023-05-20T17:38:55.379" v="487" actId="20577"/>
        <pc:sldMkLst>
          <pc:docMk/>
          <pc:sldMk cId="1929054407" sldId="423"/>
        </pc:sldMkLst>
        <pc:spChg chg="mod">
          <ac:chgData name="Ed Godfrey" userId="61aa7c48ee0e3db0" providerId="LiveId" clId="{8A9F9410-5B2C-4182-AAA4-F865C0226777}" dt="2023-05-20T17:38:55.379" v="487" actId="20577"/>
          <ac:spMkLst>
            <pc:docMk/>
            <pc:sldMk cId="1929054407" sldId="423"/>
            <ac:spMk id="3" creationId="{9E3293C3-2021-04F5-B3B2-149081BCD341}"/>
          </ac:spMkLst>
        </pc:spChg>
        <pc:spChg chg="mod">
          <ac:chgData name="Ed Godfrey" userId="61aa7c48ee0e3db0" providerId="LiveId" clId="{8A9F9410-5B2C-4182-AAA4-F865C0226777}" dt="2023-05-20T17:38:52.425" v="483" actId="20577"/>
          <ac:spMkLst>
            <pc:docMk/>
            <pc:sldMk cId="1929054407" sldId="423"/>
            <ac:spMk id="6" creationId="{27341E30-1523-0531-D0E1-7D6824619EE0}"/>
          </ac:spMkLst>
        </pc:spChg>
      </pc:sldChg>
      <pc:sldChg chg="modSp mod">
        <pc:chgData name="Ed Godfrey" userId="61aa7c48ee0e3db0" providerId="LiveId" clId="{8A9F9410-5B2C-4182-AAA4-F865C0226777}" dt="2023-05-20T17:45:05.976" v="601" actId="115"/>
        <pc:sldMkLst>
          <pc:docMk/>
          <pc:sldMk cId="1667784244" sldId="424"/>
        </pc:sldMkLst>
        <pc:spChg chg="mod">
          <ac:chgData name="Ed Godfrey" userId="61aa7c48ee0e3db0" providerId="LiveId" clId="{8A9F9410-5B2C-4182-AAA4-F865C0226777}" dt="2023-05-20T17:45:05.976" v="601" actId="115"/>
          <ac:spMkLst>
            <pc:docMk/>
            <pc:sldMk cId="1667784244" sldId="424"/>
            <ac:spMk id="3" creationId="{9E3293C3-2021-04F5-B3B2-149081BCD341}"/>
          </ac:spMkLst>
        </pc:spChg>
        <pc:spChg chg="mod">
          <ac:chgData name="Ed Godfrey" userId="61aa7c48ee0e3db0" providerId="LiveId" clId="{8A9F9410-5B2C-4182-AAA4-F865C0226777}" dt="2023-05-20T17:44:47.156" v="597" actId="20577"/>
          <ac:spMkLst>
            <pc:docMk/>
            <pc:sldMk cId="1667784244" sldId="424"/>
            <ac:spMk id="6" creationId="{27341E30-1523-0531-D0E1-7D6824619EE0}"/>
          </ac:spMkLst>
        </pc:spChg>
      </pc:sldChg>
      <pc:sldChg chg="del">
        <pc:chgData name="Ed Godfrey" userId="61aa7c48ee0e3db0" providerId="LiveId" clId="{8A9F9410-5B2C-4182-AAA4-F865C0226777}" dt="2023-05-20T18:03:11.247" v="999" actId="47"/>
        <pc:sldMkLst>
          <pc:docMk/>
          <pc:sldMk cId="3567305021" sldId="426"/>
        </pc:sldMkLst>
      </pc:sldChg>
      <pc:sldChg chg="del">
        <pc:chgData name="Ed Godfrey" userId="61aa7c48ee0e3db0" providerId="LiveId" clId="{8A9F9410-5B2C-4182-AAA4-F865C0226777}" dt="2023-05-20T17:22:06.312" v="4" actId="47"/>
        <pc:sldMkLst>
          <pc:docMk/>
          <pc:sldMk cId="1716052088" sldId="436"/>
        </pc:sldMkLst>
      </pc:sldChg>
      <pc:sldChg chg="del">
        <pc:chgData name="Ed Godfrey" userId="61aa7c48ee0e3db0" providerId="LiveId" clId="{8A9F9410-5B2C-4182-AAA4-F865C0226777}" dt="2023-05-20T17:35:33.365" v="323" actId="47"/>
        <pc:sldMkLst>
          <pc:docMk/>
          <pc:sldMk cId="3223174481" sldId="437"/>
        </pc:sldMkLst>
      </pc:sldChg>
      <pc:sldChg chg="del">
        <pc:chgData name="Ed Godfrey" userId="61aa7c48ee0e3db0" providerId="LiveId" clId="{8A9F9410-5B2C-4182-AAA4-F865C0226777}" dt="2023-05-20T17:35:36.612" v="326" actId="47"/>
        <pc:sldMkLst>
          <pc:docMk/>
          <pc:sldMk cId="3971062525" sldId="438"/>
        </pc:sldMkLst>
      </pc:sldChg>
      <pc:sldChg chg="modSp mod">
        <pc:chgData name="Ed Godfrey" userId="61aa7c48ee0e3db0" providerId="LiveId" clId="{8A9F9410-5B2C-4182-AAA4-F865C0226777}" dt="2023-05-20T17:53:08.447" v="813" actId="20577"/>
        <pc:sldMkLst>
          <pc:docMk/>
          <pc:sldMk cId="2304465845" sldId="439"/>
        </pc:sldMkLst>
        <pc:spChg chg="mod">
          <ac:chgData name="Ed Godfrey" userId="61aa7c48ee0e3db0" providerId="LiveId" clId="{8A9F9410-5B2C-4182-AAA4-F865C0226777}" dt="2023-05-20T17:52:45.263" v="770" actId="2711"/>
          <ac:spMkLst>
            <pc:docMk/>
            <pc:sldMk cId="2304465845" sldId="439"/>
            <ac:spMk id="3" creationId="{9E3293C3-2021-04F5-B3B2-149081BCD341}"/>
          </ac:spMkLst>
        </pc:spChg>
        <pc:spChg chg="mod">
          <ac:chgData name="Ed Godfrey" userId="61aa7c48ee0e3db0" providerId="LiveId" clId="{8A9F9410-5B2C-4182-AAA4-F865C0226777}" dt="2023-05-20T17:53:08.447" v="813" actId="20577"/>
          <ac:spMkLst>
            <pc:docMk/>
            <pc:sldMk cId="2304465845" sldId="439"/>
            <ac:spMk id="6" creationId="{27341E30-1523-0531-D0E1-7D6824619EE0}"/>
          </ac:spMkLst>
        </pc:spChg>
      </pc:sldChg>
      <pc:sldChg chg="del">
        <pc:chgData name="Ed Godfrey" userId="61aa7c48ee0e3db0" providerId="LiveId" clId="{8A9F9410-5B2C-4182-AAA4-F865C0226777}" dt="2023-05-20T17:52:20.224" v="765" actId="47"/>
        <pc:sldMkLst>
          <pc:docMk/>
          <pc:sldMk cId="1186303646" sldId="440"/>
        </pc:sldMkLst>
      </pc:sldChg>
      <pc:sldChg chg="modSp mod">
        <pc:chgData name="Ed Godfrey" userId="61aa7c48ee0e3db0" providerId="LiveId" clId="{8A9F9410-5B2C-4182-AAA4-F865C0226777}" dt="2023-05-20T17:49:13.142" v="681" actId="115"/>
        <pc:sldMkLst>
          <pc:docMk/>
          <pc:sldMk cId="417185899" sldId="441"/>
        </pc:sldMkLst>
        <pc:spChg chg="mod">
          <ac:chgData name="Ed Godfrey" userId="61aa7c48ee0e3db0" providerId="LiveId" clId="{8A9F9410-5B2C-4182-AAA4-F865C0226777}" dt="2023-05-20T17:49:13.142" v="681" actId="115"/>
          <ac:spMkLst>
            <pc:docMk/>
            <pc:sldMk cId="417185899" sldId="441"/>
            <ac:spMk id="3" creationId="{9E3293C3-2021-04F5-B3B2-149081BCD341}"/>
          </ac:spMkLst>
        </pc:spChg>
        <pc:spChg chg="mod">
          <ac:chgData name="Ed Godfrey" userId="61aa7c48ee0e3db0" providerId="LiveId" clId="{8A9F9410-5B2C-4182-AAA4-F865C0226777}" dt="2023-05-20T17:48:59.258" v="677" actId="20577"/>
          <ac:spMkLst>
            <pc:docMk/>
            <pc:sldMk cId="417185899" sldId="441"/>
            <ac:spMk id="6" creationId="{27341E30-1523-0531-D0E1-7D6824619EE0}"/>
          </ac:spMkLst>
        </pc:spChg>
      </pc:sldChg>
      <pc:sldChg chg="del">
        <pc:chgData name="Ed Godfrey" userId="61aa7c48ee0e3db0" providerId="LiveId" clId="{8A9F9410-5B2C-4182-AAA4-F865C0226777}" dt="2023-05-20T17:52:18.675" v="764" actId="47"/>
        <pc:sldMkLst>
          <pc:docMk/>
          <pc:sldMk cId="3359721296" sldId="442"/>
        </pc:sldMkLst>
      </pc:sldChg>
      <pc:sldChg chg="modSp mod">
        <pc:chgData name="Ed Godfrey" userId="61aa7c48ee0e3db0" providerId="LiveId" clId="{8A9F9410-5B2C-4182-AAA4-F865C0226777}" dt="2023-05-20T17:55:23.894" v="844" actId="20577"/>
        <pc:sldMkLst>
          <pc:docMk/>
          <pc:sldMk cId="3908281070" sldId="443"/>
        </pc:sldMkLst>
        <pc:spChg chg="mod">
          <ac:chgData name="Ed Godfrey" userId="61aa7c48ee0e3db0" providerId="LiveId" clId="{8A9F9410-5B2C-4182-AAA4-F865C0226777}" dt="2023-05-20T17:55:16.874" v="831" actId="207"/>
          <ac:spMkLst>
            <pc:docMk/>
            <pc:sldMk cId="3908281070" sldId="443"/>
            <ac:spMk id="3" creationId="{9E3293C3-2021-04F5-B3B2-149081BCD341}"/>
          </ac:spMkLst>
        </pc:spChg>
        <pc:spChg chg="mod">
          <ac:chgData name="Ed Godfrey" userId="61aa7c48ee0e3db0" providerId="LiveId" clId="{8A9F9410-5B2C-4182-AAA4-F865C0226777}" dt="2023-05-20T17:55:23.894" v="844" actId="20577"/>
          <ac:spMkLst>
            <pc:docMk/>
            <pc:sldMk cId="3908281070" sldId="443"/>
            <ac:spMk id="6" creationId="{27341E30-1523-0531-D0E1-7D6824619EE0}"/>
          </ac:spMkLst>
        </pc:spChg>
      </pc:sldChg>
      <pc:sldChg chg="del">
        <pc:chgData name="Ed Godfrey" userId="61aa7c48ee0e3db0" providerId="LiveId" clId="{8A9F9410-5B2C-4182-AAA4-F865C0226777}" dt="2023-05-20T18:03:11.829" v="1000" actId="47"/>
        <pc:sldMkLst>
          <pc:docMk/>
          <pc:sldMk cId="856760019" sldId="445"/>
        </pc:sldMkLst>
      </pc:sldChg>
      <pc:sldChg chg="addSp modSp add modAnim">
        <pc:chgData name="Ed Godfrey" userId="61aa7c48ee0e3db0" providerId="LiveId" clId="{8A9F9410-5B2C-4182-AAA4-F865C0226777}" dt="2023-05-20T17:33:45.403" v="322"/>
        <pc:sldMkLst>
          <pc:docMk/>
          <pc:sldMk cId="478634917" sldId="446"/>
        </pc:sldMkLst>
        <pc:spChg chg="add mod">
          <ac:chgData name="Ed Godfrey" userId="61aa7c48ee0e3db0" providerId="LiveId" clId="{8A9F9410-5B2C-4182-AAA4-F865C0226777}" dt="2023-05-20T17:33:07.924" v="310" actId="255"/>
          <ac:spMkLst>
            <pc:docMk/>
            <pc:sldMk cId="478634917" sldId="446"/>
            <ac:spMk id="2" creationId="{47B4A78E-AA7A-A953-FC66-DA9403B458D9}"/>
          </ac:spMkLst>
        </pc:spChg>
        <pc:spChg chg="mod">
          <ac:chgData name="Ed Godfrey" userId="61aa7c48ee0e3db0" providerId="LiveId" clId="{8A9F9410-5B2C-4182-AAA4-F865C0226777}" dt="2023-05-20T17:28:38.519" v="264" actId="20577"/>
          <ac:spMkLst>
            <pc:docMk/>
            <pc:sldMk cId="478634917" sldId="446"/>
            <ac:spMk id="3" creationId="{9E3293C3-2021-04F5-B3B2-149081BCD341}"/>
          </ac:spMkLst>
        </pc:spChg>
      </pc:sldChg>
      <pc:sldChg chg="addSp modSp add modAnim">
        <pc:chgData name="Ed Godfrey" userId="61aa7c48ee0e3db0" providerId="LiveId" clId="{8A9F9410-5B2C-4182-AAA4-F865C0226777}" dt="2023-05-20T17:38:13.486" v="470" actId="313"/>
        <pc:sldMkLst>
          <pc:docMk/>
          <pc:sldMk cId="2642064136" sldId="447"/>
        </pc:sldMkLst>
        <pc:spChg chg="add mod">
          <ac:chgData name="Ed Godfrey" userId="61aa7c48ee0e3db0" providerId="LiveId" clId="{8A9F9410-5B2C-4182-AAA4-F865C0226777}" dt="2023-05-20T17:38:13.486" v="470" actId="313"/>
          <ac:spMkLst>
            <pc:docMk/>
            <pc:sldMk cId="2642064136" sldId="447"/>
            <ac:spMk id="2" creationId="{150094CF-57AB-3342-7EE4-31865756EC7C}"/>
          </ac:spMkLst>
        </pc:spChg>
        <pc:spChg chg="mod">
          <ac:chgData name="Ed Godfrey" userId="61aa7c48ee0e3db0" providerId="LiveId" clId="{8A9F9410-5B2C-4182-AAA4-F865C0226777}" dt="2023-05-20T17:37:47.368" v="430" actId="255"/>
          <ac:spMkLst>
            <pc:docMk/>
            <pc:sldMk cId="2642064136" sldId="447"/>
            <ac:spMk id="3" creationId="{9E3293C3-2021-04F5-B3B2-149081BCD341}"/>
          </ac:spMkLst>
        </pc:spChg>
        <pc:spChg chg="mod">
          <ac:chgData name="Ed Godfrey" userId="61aa7c48ee0e3db0" providerId="LiveId" clId="{8A9F9410-5B2C-4182-AAA4-F865C0226777}" dt="2023-05-20T17:38:03.673" v="465" actId="20577"/>
          <ac:spMkLst>
            <pc:docMk/>
            <pc:sldMk cId="2642064136" sldId="447"/>
            <ac:spMk id="6" creationId="{27341E30-1523-0531-D0E1-7D6824619EE0}"/>
          </ac:spMkLst>
        </pc:spChg>
      </pc:sldChg>
      <pc:sldChg chg="modSp add mod modAnim">
        <pc:chgData name="Ed Godfrey" userId="61aa7c48ee0e3db0" providerId="LiveId" clId="{8A9F9410-5B2C-4182-AAA4-F865C0226777}" dt="2023-05-20T17:42:26.549" v="515" actId="113"/>
        <pc:sldMkLst>
          <pc:docMk/>
          <pc:sldMk cId="1201174360" sldId="448"/>
        </pc:sldMkLst>
        <pc:spChg chg="mod">
          <ac:chgData name="Ed Godfrey" userId="61aa7c48ee0e3db0" providerId="LiveId" clId="{8A9F9410-5B2C-4182-AAA4-F865C0226777}" dt="2023-05-20T17:42:26.549" v="515" actId="113"/>
          <ac:spMkLst>
            <pc:docMk/>
            <pc:sldMk cId="1201174360" sldId="448"/>
            <ac:spMk id="3" creationId="{9E3293C3-2021-04F5-B3B2-149081BCD341}"/>
          </ac:spMkLst>
        </pc:spChg>
        <pc:spChg chg="mod">
          <ac:chgData name="Ed Godfrey" userId="61aa7c48ee0e3db0" providerId="LiveId" clId="{8A9F9410-5B2C-4182-AAA4-F865C0226777}" dt="2023-05-20T17:42:04.102" v="504" actId="20577"/>
          <ac:spMkLst>
            <pc:docMk/>
            <pc:sldMk cId="1201174360" sldId="448"/>
            <ac:spMk id="6" creationId="{27341E30-1523-0531-D0E1-7D6824619EE0}"/>
          </ac:spMkLst>
        </pc:spChg>
      </pc:sldChg>
      <pc:sldChg chg="modSp add mod modAnim">
        <pc:chgData name="Ed Godfrey" userId="61aa7c48ee0e3db0" providerId="LiveId" clId="{8A9F9410-5B2C-4182-AAA4-F865C0226777}" dt="2023-05-20T17:44:00.445" v="579" actId="20577"/>
        <pc:sldMkLst>
          <pc:docMk/>
          <pc:sldMk cId="1929544185" sldId="449"/>
        </pc:sldMkLst>
        <pc:spChg chg="mod">
          <ac:chgData name="Ed Godfrey" userId="61aa7c48ee0e3db0" providerId="LiveId" clId="{8A9F9410-5B2C-4182-AAA4-F865C0226777}" dt="2023-05-20T17:43:52.658" v="565" actId="255"/>
          <ac:spMkLst>
            <pc:docMk/>
            <pc:sldMk cId="1929544185" sldId="449"/>
            <ac:spMk id="3" creationId="{9E3293C3-2021-04F5-B3B2-149081BCD341}"/>
          </ac:spMkLst>
        </pc:spChg>
        <pc:spChg chg="mod">
          <ac:chgData name="Ed Godfrey" userId="61aa7c48ee0e3db0" providerId="LiveId" clId="{8A9F9410-5B2C-4182-AAA4-F865C0226777}" dt="2023-05-20T17:44:00.445" v="579" actId="20577"/>
          <ac:spMkLst>
            <pc:docMk/>
            <pc:sldMk cId="1929544185" sldId="449"/>
            <ac:spMk id="6" creationId="{27341E30-1523-0531-D0E1-7D6824619EE0}"/>
          </ac:spMkLst>
        </pc:spChg>
      </pc:sldChg>
      <pc:sldChg chg="modSp add mod">
        <pc:chgData name="Ed Godfrey" userId="61aa7c48ee0e3db0" providerId="LiveId" clId="{8A9F9410-5B2C-4182-AAA4-F865C0226777}" dt="2023-05-20T17:46:43.948" v="627" actId="20577"/>
        <pc:sldMkLst>
          <pc:docMk/>
          <pc:sldMk cId="1967290872" sldId="450"/>
        </pc:sldMkLst>
        <pc:spChg chg="mod">
          <ac:chgData name="Ed Godfrey" userId="61aa7c48ee0e3db0" providerId="LiveId" clId="{8A9F9410-5B2C-4182-AAA4-F865C0226777}" dt="2023-05-20T17:46:43.948" v="627" actId="20577"/>
          <ac:spMkLst>
            <pc:docMk/>
            <pc:sldMk cId="1967290872" sldId="450"/>
            <ac:spMk id="3" creationId="{9E3293C3-2021-04F5-B3B2-149081BCD341}"/>
          </ac:spMkLst>
        </pc:spChg>
        <pc:spChg chg="mod">
          <ac:chgData name="Ed Godfrey" userId="61aa7c48ee0e3db0" providerId="LiveId" clId="{8A9F9410-5B2C-4182-AAA4-F865C0226777}" dt="2023-05-20T17:46:31.195" v="623" actId="20577"/>
          <ac:spMkLst>
            <pc:docMk/>
            <pc:sldMk cId="1967290872" sldId="450"/>
            <ac:spMk id="6" creationId="{27341E30-1523-0531-D0E1-7D6824619EE0}"/>
          </ac:spMkLst>
        </pc:spChg>
      </pc:sldChg>
      <pc:sldChg chg="modSp add mod">
        <pc:chgData name="Ed Godfrey" userId="61aa7c48ee0e3db0" providerId="LiveId" clId="{8A9F9410-5B2C-4182-AAA4-F865C0226777}" dt="2023-05-20T17:47:55.682" v="652" actId="20577"/>
        <pc:sldMkLst>
          <pc:docMk/>
          <pc:sldMk cId="1469718337" sldId="451"/>
        </pc:sldMkLst>
        <pc:spChg chg="mod">
          <ac:chgData name="Ed Godfrey" userId="61aa7c48ee0e3db0" providerId="LiveId" clId="{8A9F9410-5B2C-4182-AAA4-F865C0226777}" dt="2023-05-20T17:47:45.838" v="641" actId="115"/>
          <ac:spMkLst>
            <pc:docMk/>
            <pc:sldMk cId="1469718337" sldId="451"/>
            <ac:spMk id="3" creationId="{9E3293C3-2021-04F5-B3B2-149081BCD341}"/>
          </ac:spMkLst>
        </pc:spChg>
        <pc:spChg chg="mod">
          <ac:chgData name="Ed Godfrey" userId="61aa7c48ee0e3db0" providerId="LiveId" clId="{8A9F9410-5B2C-4182-AAA4-F865C0226777}" dt="2023-05-20T17:47:55.682" v="652" actId="20577"/>
          <ac:spMkLst>
            <pc:docMk/>
            <pc:sldMk cId="1469718337" sldId="451"/>
            <ac:spMk id="6" creationId="{27341E30-1523-0531-D0E1-7D6824619EE0}"/>
          </ac:spMkLst>
        </pc:spChg>
      </pc:sldChg>
      <pc:sldChg chg="modSp add modAnim">
        <pc:chgData name="Ed Godfrey" userId="61aa7c48ee0e3db0" providerId="LiveId" clId="{8A9F9410-5B2C-4182-AAA4-F865C0226777}" dt="2023-05-20T17:51:30.882" v="763" actId="20577"/>
        <pc:sldMkLst>
          <pc:docMk/>
          <pc:sldMk cId="1770473707" sldId="452"/>
        </pc:sldMkLst>
        <pc:spChg chg="mod">
          <ac:chgData name="Ed Godfrey" userId="61aa7c48ee0e3db0" providerId="LiveId" clId="{8A9F9410-5B2C-4182-AAA4-F865C0226777}" dt="2023-05-20T17:51:30.882" v="763" actId="20577"/>
          <ac:spMkLst>
            <pc:docMk/>
            <pc:sldMk cId="1770473707" sldId="452"/>
            <ac:spMk id="2" creationId="{47B4A78E-AA7A-A953-FC66-DA9403B458D9}"/>
          </ac:spMkLst>
        </pc:spChg>
        <pc:spChg chg="mod">
          <ac:chgData name="Ed Godfrey" userId="61aa7c48ee0e3db0" providerId="LiveId" clId="{8A9F9410-5B2C-4182-AAA4-F865C0226777}" dt="2023-05-20T17:50:16.980" v="743" actId="1035"/>
          <ac:spMkLst>
            <pc:docMk/>
            <pc:sldMk cId="1770473707" sldId="452"/>
            <ac:spMk id="3" creationId="{9E3293C3-2021-04F5-B3B2-149081BCD341}"/>
          </ac:spMkLst>
        </pc:spChg>
      </pc:sldChg>
      <pc:sldChg chg="modSp add mod">
        <pc:chgData name="Ed Godfrey" userId="61aa7c48ee0e3db0" providerId="LiveId" clId="{8A9F9410-5B2C-4182-AAA4-F865C0226777}" dt="2023-05-20T17:54:20.839" v="827" actId="20577"/>
        <pc:sldMkLst>
          <pc:docMk/>
          <pc:sldMk cId="2688904006" sldId="453"/>
        </pc:sldMkLst>
        <pc:spChg chg="mod">
          <ac:chgData name="Ed Godfrey" userId="61aa7c48ee0e3db0" providerId="LiveId" clId="{8A9F9410-5B2C-4182-AAA4-F865C0226777}" dt="2023-05-20T17:54:15.771" v="819" actId="255"/>
          <ac:spMkLst>
            <pc:docMk/>
            <pc:sldMk cId="2688904006" sldId="453"/>
            <ac:spMk id="3" creationId="{9E3293C3-2021-04F5-B3B2-149081BCD341}"/>
          </ac:spMkLst>
        </pc:spChg>
        <pc:spChg chg="mod">
          <ac:chgData name="Ed Godfrey" userId="61aa7c48ee0e3db0" providerId="LiveId" clId="{8A9F9410-5B2C-4182-AAA4-F865C0226777}" dt="2023-05-20T17:54:20.839" v="827" actId="20577"/>
          <ac:spMkLst>
            <pc:docMk/>
            <pc:sldMk cId="2688904006" sldId="453"/>
            <ac:spMk id="6" creationId="{27341E30-1523-0531-D0E1-7D6824619EE0}"/>
          </ac:spMkLst>
        </pc:spChg>
      </pc:sldChg>
      <pc:sldChg chg="modSp add mod">
        <pc:chgData name="Ed Godfrey" userId="61aa7c48ee0e3db0" providerId="LiveId" clId="{8A9F9410-5B2C-4182-AAA4-F865C0226777}" dt="2023-05-20T17:57:16.693" v="871" actId="20577"/>
        <pc:sldMkLst>
          <pc:docMk/>
          <pc:sldMk cId="951491425" sldId="454"/>
        </pc:sldMkLst>
        <pc:spChg chg="mod">
          <ac:chgData name="Ed Godfrey" userId="61aa7c48ee0e3db0" providerId="LiveId" clId="{8A9F9410-5B2C-4182-AAA4-F865C0226777}" dt="2023-05-20T17:57:05.689" v="852" actId="255"/>
          <ac:spMkLst>
            <pc:docMk/>
            <pc:sldMk cId="951491425" sldId="454"/>
            <ac:spMk id="3" creationId="{9E3293C3-2021-04F5-B3B2-149081BCD341}"/>
          </ac:spMkLst>
        </pc:spChg>
        <pc:spChg chg="mod">
          <ac:chgData name="Ed Godfrey" userId="61aa7c48ee0e3db0" providerId="LiveId" clId="{8A9F9410-5B2C-4182-AAA4-F865C0226777}" dt="2023-05-20T17:57:16.693" v="871" actId="20577"/>
          <ac:spMkLst>
            <pc:docMk/>
            <pc:sldMk cId="951491425" sldId="454"/>
            <ac:spMk id="6" creationId="{27341E30-1523-0531-D0E1-7D6824619EE0}"/>
          </ac:spMkLst>
        </pc:spChg>
      </pc:sldChg>
      <pc:sldChg chg="modSp add modAnim">
        <pc:chgData name="Ed Godfrey" userId="61aa7c48ee0e3db0" providerId="LiveId" clId="{8A9F9410-5B2C-4182-AAA4-F865C0226777}" dt="2023-05-20T18:00:07.503" v="961"/>
        <pc:sldMkLst>
          <pc:docMk/>
          <pc:sldMk cId="1837768814" sldId="455"/>
        </pc:sldMkLst>
        <pc:spChg chg="mod">
          <ac:chgData name="Ed Godfrey" userId="61aa7c48ee0e3db0" providerId="LiveId" clId="{8A9F9410-5B2C-4182-AAA4-F865C0226777}" dt="2023-05-20T17:59:04.220" v="946" actId="14100"/>
          <ac:spMkLst>
            <pc:docMk/>
            <pc:sldMk cId="1837768814" sldId="455"/>
            <ac:spMk id="2" creationId="{47B4A78E-AA7A-A953-FC66-DA9403B458D9}"/>
          </ac:spMkLst>
        </pc:spChg>
        <pc:spChg chg="mod">
          <ac:chgData name="Ed Godfrey" userId="61aa7c48ee0e3db0" providerId="LiveId" clId="{8A9F9410-5B2C-4182-AAA4-F865C0226777}" dt="2023-05-20T17:59:22.460" v="948" actId="20577"/>
          <ac:spMkLst>
            <pc:docMk/>
            <pc:sldMk cId="1837768814" sldId="455"/>
            <ac:spMk id="3" creationId="{9E3293C3-2021-04F5-B3B2-149081BCD341}"/>
          </ac:spMkLst>
        </pc:spChg>
      </pc:sldChg>
      <pc:sldChg chg="modSp add mod ord">
        <pc:chgData name="Ed Godfrey" userId="61aa7c48ee0e3db0" providerId="LiveId" clId="{8A9F9410-5B2C-4182-AAA4-F865C0226777}" dt="2023-05-20T18:01:16.458" v="981" actId="20577"/>
        <pc:sldMkLst>
          <pc:docMk/>
          <pc:sldMk cId="2521160382" sldId="456"/>
        </pc:sldMkLst>
        <pc:spChg chg="mod">
          <ac:chgData name="Ed Godfrey" userId="61aa7c48ee0e3db0" providerId="LiveId" clId="{8A9F9410-5B2C-4182-AAA4-F865C0226777}" dt="2023-05-20T18:00:58.295" v="968" actId="113"/>
          <ac:spMkLst>
            <pc:docMk/>
            <pc:sldMk cId="2521160382" sldId="456"/>
            <ac:spMk id="3" creationId="{9E3293C3-2021-04F5-B3B2-149081BCD341}"/>
          </ac:spMkLst>
        </pc:spChg>
        <pc:spChg chg="mod">
          <ac:chgData name="Ed Godfrey" userId="61aa7c48ee0e3db0" providerId="LiveId" clId="{8A9F9410-5B2C-4182-AAA4-F865C0226777}" dt="2023-05-20T18:01:16.458" v="981" actId="20577"/>
          <ac:spMkLst>
            <pc:docMk/>
            <pc:sldMk cId="2521160382" sldId="456"/>
            <ac:spMk id="6" creationId="{27341E30-1523-0531-D0E1-7D6824619EE0}"/>
          </ac:spMkLst>
        </pc:spChg>
      </pc:sldChg>
      <pc:sldChg chg="modSp add mod">
        <pc:chgData name="Ed Godfrey" userId="61aa7c48ee0e3db0" providerId="LiveId" clId="{8A9F9410-5B2C-4182-AAA4-F865C0226777}" dt="2023-05-20T18:02:54.794" v="998" actId="20577"/>
        <pc:sldMkLst>
          <pc:docMk/>
          <pc:sldMk cId="1767765399" sldId="457"/>
        </pc:sldMkLst>
        <pc:spChg chg="mod">
          <ac:chgData name="Ed Godfrey" userId="61aa7c48ee0e3db0" providerId="LiveId" clId="{8A9F9410-5B2C-4182-AAA4-F865C0226777}" dt="2023-05-20T18:02:47.780" v="986" actId="113"/>
          <ac:spMkLst>
            <pc:docMk/>
            <pc:sldMk cId="1767765399" sldId="457"/>
            <ac:spMk id="3" creationId="{9E3293C3-2021-04F5-B3B2-149081BCD341}"/>
          </ac:spMkLst>
        </pc:spChg>
        <pc:spChg chg="mod">
          <ac:chgData name="Ed Godfrey" userId="61aa7c48ee0e3db0" providerId="LiveId" clId="{8A9F9410-5B2C-4182-AAA4-F865C0226777}" dt="2023-05-20T18:02:54.794" v="998" actId="20577"/>
          <ac:spMkLst>
            <pc:docMk/>
            <pc:sldMk cId="1767765399" sldId="457"/>
            <ac:spMk id="6" creationId="{27341E30-1523-0531-D0E1-7D6824619EE0}"/>
          </ac:spMkLst>
        </pc:spChg>
      </pc:sldChg>
      <pc:sldChg chg="add">
        <pc:chgData name="Ed Godfrey" userId="61aa7c48ee0e3db0" providerId="LiveId" clId="{8A9F9410-5B2C-4182-AAA4-F865C0226777}" dt="2023-05-20T18:03:20.983" v="1001"/>
        <pc:sldMkLst>
          <pc:docMk/>
          <pc:sldMk cId="2729629322" sldId="4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5/20/2023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3b)</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2:4-10a</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May 21,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nevertheless knowing that a man is not justified by the works of the Law but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through faith in Christ Jesus</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even we have believed in Christ Jesus, so that we may be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justified by faith in Christ</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not by the works of the Law; since by the works of the Law no flesh will be justified.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Galatians 2:16</a:t>
            </a:r>
          </a:p>
        </p:txBody>
      </p:sp>
    </p:spTree>
    <p:extLst>
      <p:ext uri="{BB962C8B-B14F-4D97-AF65-F5344CB8AC3E}">
        <p14:creationId xmlns:p14="http://schemas.microsoft.com/office/powerpoint/2010/main" val="166778424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Genesis 6:22</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Thus Noah did; according to all that God had commanded him, so he did.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Genesis 7:5</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Noah did according to all that the LORD had commanded him.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Noah’s Testimony</a:t>
            </a:r>
          </a:p>
        </p:txBody>
      </p:sp>
    </p:spTree>
    <p:extLst>
      <p:ext uri="{BB962C8B-B14F-4D97-AF65-F5344CB8AC3E}">
        <p14:creationId xmlns:p14="http://schemas.microsoft.com/office/powerpoint/2010/main" val="196729087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but [God] </a:t>
            </a:r>
            <a:r>
              <a:rPr lang="en-US" sz="4000" i="1" u="sng" dirty="0">
                <a:solidFill>
                  <a:schemeClr val="tx1"/>
                </a:solidFill>
                <a:effectLst/>
                <a:latin typeface="Calibri" panose="020F0502020204030204" pitchFamily="34" charset="0"/>
                <a:ea typeface="Times New Roman" panose="02020603050405020304" pitchFamily="18" charset="0"/>
              </a:rPr>
              <a:t>preserved</a:t>
            </a:r>
            <a:r>
              <a:rPr lang="en-US" sz="4000" b="0" i="1" dirty="0">
                <a:solidFill>
                  <a:schemeClr val="tx1"/>
                </a:solidFill>
                <a:effectLst/>
                <a:latin typeface="Calibri" panose="020F0502020204030204" pitchFamily="34" charset="0"/>
                <a:ea typeface="Times New Roman" panose="02020603050405020304" pitchFamily="18" charset="0"/>
              </a:rPr>
              <a:t> Noah, a preacher of righteousness, with seven others, when He brought a flood upon the world of the ungodly</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2:5b</a:t>
            </a:r>
          </a:p>
        </p:txBody>
      </p:sp>
    </p:spTree>
    <p:extLst>
      <p:ext uri="{BB962C8B-B14F-4D97-AF65-F5344CB8AC3E}">
        <p14:creationId xmlns:p14="http://schemas.microsoft.com/office/powerpoint/2010/main" val="146971833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Do all things without grumbling or disputing; 15 so that you will prove yourselves to be blameless and innocent, children of God above reproach in the midst of a crooked and perverse generation, </a:t>
            </a:r>
            <a:r>
              <a:rPr lang="en-US" sz="4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among whom you appear as lights in the world</a:t>
            </a:r>
            <a:r>
              <a:rPr lang="en-US" sz="4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Philippians 2:14-15</a:t>
            </a:r>
          </a:p>
        </p:txBody>
      </p:sp>
    </p:spTree>
    <p:extLst>
      <p:ext uri="{BB962C8B-B14F-4D97-AF65-F5344CB8AC3E}">
        <p14:creationId xmlns:p14="http://schemas.microsoft.com/office/powerpoint/2010/main" val="41718589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57631"/>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9"/>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1485900" lvl="1" indent="-742950">
              <a:buAutoNum type="alpha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Like the reckless angels (4)</a:t>
            </a:r>
          </a:p>
          <a:p>
            <a:pPr marL="1485900" lvl="1" indent="-742950">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Like the ruined ancient world (5</a:t>
            </a: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485900" lvl="1" indent="-742950">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Like the rebellious anarchist cities (6)</a:t>
            </a:r>
          </a:p>
          <a:p>
            <a:pPr marL="1485900" lvl="1" indent="-742950">
              <a:buAutoNum type="alpha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Unlike Noah – a preacher of righteousness (5)</a:t>
            </a:r>
          </a:p>
          <a:p>
            <a:pPr marL="1485900" lvl="1" indent="-742950">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Unlike Lot – the righteous one (7-8)</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666874" y="4275118"/>
            <a:ext cx="1039361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7 and if He rescued righteous Lot, oppressed by the sensual conduct of unprincipled men 8 (for by what he saw and heard that righteous man, while living among them, felt his righteous soul tormented day after day by their lawless deeds)</a:t>
            </a:r>
          </a:p>
        </p:txBody>
      </p:sp>
    </p:spTree>
    <p:extLst>
      <p:ext uri="{BB962C8B-B14F-4D97-AF65-F5344CB8AC3E}">
        <p14:creationId xmlns:p14="http://schemas.microsoft.com/office/powerpoint/2010/main" val="1770473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750"/>
                                        <p:tgtEl>
                                          <p:spTgt spid="3">
                                            <p:txEl>
                                              <p:pRg st="5" end="5"/>
                                            </p:txEl>
                                          </p:spTgt>
                                        </p:tgtEl>
                                      </p:cBhvr>
                                    </p:animEffect>
                                  </p:childTnLst>
                                </p:cTn>
                              </p:par>
                            </p:childTnLst>
                          </p:cTn>
                        </p:par>
                        <p:par>
                          <p:cTn id="8" fill="hold">
                            <p:stCondLst>
                              <p:cond delay="35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And righteous Lot vexed/oppressed by the uncontained, loose, passion-directed lives/behavior of those without commitment, without principles, without scruples, without morals, He [God Himself, by Himself, for Himself] delivered/rescued/saved.</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Literal, expanded translation 2 Peter 2:7</a:t>
            </a:r>
          </a:p>
        </p:txBody>
      </p:sp>
    </p:spTree>
    <p:extLst>
      <p:ext uri="{BB962C8B-B14F-4D97-AF65-F5344CB8AC3E}">
        <p14:creationId xmlns:p14="http://schemas.microsoft.com/office/powerpoint/2010/main" val="230446584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7 and if He rescued righteous Lot, oppressed by the sensual conduct of unprincipled men 8 (for by what he saw and heard that righteous man, while living among them, felt his righteous soul tormented day after day by their lawless deeds)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2:7-8</a:t>
            </a:r>
          </a:p>
        </p:txBody>
      </p:sp>
    </p:spTree>
    <p:extLst>
      <p:ext uri="{BB962C8B-B14F-4D97-AF65-F5344CB8AC3E}">
        <p14:creationId xmlns:p14="http://schemas.microsoft.com/office/powerpoint/2010/main" val="26889040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3 For the time already past is sufficient for you to have carried out the desire of the Gentiles, having pursued a course of sensuality, lusts, drunkenness, carousing, drinking parties and abominable idolatries. 4 In all this, they are surprised that you do not run with them into the same excesses of dissipation, and they malign you; </a:t>
            </a:r>
            <a:endParaRPr lang="en-US" sz="40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4:3-4</a:t>
            </a:r>
          </a:p>
        </p:txBody>
      </p:sp>
    </p:spTree>
    <p:extLst>
      <p:ext uri="{BB962C8B-B14F-4D97-AF65-F5344CB8AC3E}">
        <p14:creationId xmlns:p14="http://schemas.microsoft.com/office/powerpoint/2010/main" val="39082810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3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God is faithful, </a:t>
            </a:r>
            <a:endParaRPr lang="en-US" sz="33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33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who will not allow you to be tempted beyond what you are able, </a:t>
            </a:r>
            <a:endParaRPr lang="en-US" sz="33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33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but with the temptation will provide the way of escape also, </a:t>
            </a:r>
            <a:endParaRPr lang="en-US" sz="33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gn="just">
              <a:spcBef>
                <a:spcPts val="0"/>
              </a:spcBef>
              <a:spcAft>
                <a:spcPts val="0"/>
              </a:spcAft>
            </a:pPr>
            <a:r>
              <a:rPr lang="en-US" sz="33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so that you will be able to endure it.</a:t>
            </a:r>
            <a:endParaRPr lang="en-US" sz="33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10:13</a:t>
            </a:r>
          </a:p>
        </p:txBody>
      </p:sp>
    </p:spTree>
    <p:extLst>
      <p:ext uri="{BB962C8B-B14F-4D97-AF65-F5344CB8AC3E}">
        <p14:creationId xmlns:p14="http://schemas.microsoft.com/office/powerpoint/2010/main" val="95149142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57631"/>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9"/>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857250" marR="0" indent="-857250" algn="just">
              <a:spcBef>
                <a:spcPts val="0"/>
              </a:spcBef>
              <a:spcAft>
                <a:spcPts val="0"/>
              </a:spcAft>
              <a:buFont typeface="+mj-lt"/>
              <a:buAutoNum type="romanUcPeriod" startAt="9"/>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confinement (2:9-10a)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076326" y="2027218"/>
            <a:ext cx="1098416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9 then the Lord knows how to rescue the godly from temptation, and to keep the unrighteous under punishment for the day of judgment, 10 and especially those who indulge the flesh in its corrupt desires and despise authority. </a:t>
            </a:r>
          </a:p>
        </p:txBody>
      </p:sp>
    </p:spTree>
    <p:extLst>
      <p:ext uri="{BB962C8B-B14F-4D97-AF65-F5344CB8AC3E}">
        <p14:creationId xmlns:p14="http://schemas.microsoft.com/office/powerpoint/2010/main" val="1837768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2800" b="0" i="1" dirty="0">
                <a:solidFill>
                  <a:schemeClr val="tx1"/>
                </a:solidFill>
                <a:effectLst/>
                <a:latin typeface="Calibri" panose="020F0502020204030204" pitchFamily="34" charset="0"/>
                <a:ea typeface="Times New Roman" panose="02020603050405020304" pitchFamily="18" charset="0"/>
              </a:rPr>
              <a:t>4 For if God did not spare angels when they sinned, but cast them into hell and committed them to pits of darkness, reserved for judgment; 5 and did not spare the ancient world, but preserved Noah, a preacher of righteousness, with seven others, when He brought a flood upon the world of the ungodly; 6 and if He condemned the cities of Sodom and Gomorrah to destruction by reducing them to ashes, having made them an example to those who would live ungodly lives thereafter; 7 and if He rescued righteous Lot, oppressed by the sensual conduct of unprincipled men 8 (for by what he saw and heard that righteous man, while living among them, felt his righteous soul tormented day after day by their lawless deeds), 9 then the Lord knows how to rescue the godly from temptation, and to keep the unrighteous under punishment for the day of judgment, 10 and especially those who indulge the flesh in its corrupt desires and despise authority.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2:4-10a</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For by these He has granted to us His precious and magnificent promises, so that by them you may become partakers of the divine nature, having escaped the corruption that is in the world by lust. </a:t>
            </a:r>
            <a:endParaRPr lang="en-US" sz="40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1:4</a:t>
            </a:r>
          </a:p>
        </p:txBody>
      </p:sp>
    </p:spTree>
    <p:extLst>
      <p:ext uri="{BB962C8B-B14F-4D97-AF65-F5344CB8AC3E}">
        <p14:creationId xmlns:p14="http://schemas.microsoft.com/office/powerpoint/2010/main" val="252116038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Behold then the </a:t>
            </a:r>
            <a:r>
              <a:rPr lang="en-US" sz="4400" b="0" i="1" u="sng" dirty="0">
                <a:solidFill>
                  <a:schemeClr val="tx1"/>
                </a:solidFill>
                <a:effectLst/>
                <a:latin typeface="Calibri" panose="020F0502020204030204" pitchFamily="34" charset="0"/>
                <a:ea typeface="Times New Roman" panose="02020603050405020304" pitchFamily="18" charset="0"/>
              </a:rPr>
              <a:t>kindness</a:t>
            </a:r>
            <a:r>
              <a:rPr lang="en-US" sz="4400" b="0" i="1" dirty="0">
                <a:solidFill>
                  <a:schemeClr val="tx1"/>
                </a:solidFill>
                <a:effectLst/>
                <a:latin typeface="Calibri" panose="020F0502020204030204" pitchFamily="34" charset="0"/>
                <a:ea typeface="Times New Roman" panose="02020603050405020304" pitchFamily="18" charset="0"/>
              </a:rPr>
              <a:t> and </a:t>
            </a:r>
            <a:r>
              <a:rPr lang="en-US" sz="4400" b="0" i="1" u="sng" dirty="0">
                <a:solidFill>
                  <a:schemeClr val="tx1"/>
                </a:solidFill>
                <a:effectLst/>
                <a:latin typeface="Calibri" panose="020F0502020204030204" pitchFamily="34" charset="0"/>
                <a:ea typeface="Times New Roman" panose="02020603050405020304" pitchFamily="18" charset="0"/>
              </a:rPr>
              <a:t>severity</a:t>
            </a:r>
            <a:r>
              <a:rPr lang="en-US" sz="4400" b="0" i="1" dirty="0">
                <a:solidFill>
                  <a:schemeClr val="tx1"/>
                </a:solidFill>
                <a:effectLst/>
                <a:latin typeface="Calibri" panose="020F0502020204030204" pitchFamily="34" charset="0"/>
                <a:ea typeface="Times New Roman" panose="02020603050405020304" pitchFamily="18" charset="0"/>
              </a:rPr>
              <a:t> of God…</a:t>
            </a:r>
            <a:r>
              <a:rPr lang="en-US" sz="4400" b="0" dirty="0">
                <a:solidFill>
                  <a:schemeClr val="tx1"/>
                </a:solidFill>
                <a:effectLst/>
                <a:latin typeface="Arial" panose="020B0604020202020204" pitchFamily="34" charset="0"/>
                <a:ea typeface="Times New Roman" panose="02020603050405020304" pitchFamily="18" charset="0"/>
              </a:rPr>
              <a: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11:22a</a:t>
            </a:r>
          </a:p>
        </p:txBody>
      </p:sp>
    </p:spTree>
    <p:extLst>
      <p:ext uri="{BB962C8B-B14F-4D97-AF65-F5344CB8AC3E}">
        <p14:creationId xmlns:p14="http://schemas.microsoft.com/office/powerpoint/2010/main" val="341364474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If it is disagreeable in your sight to serve the LORD, choose for yourselves today whom you will serve [to the destruction of your souls] …but as for me and my house, we will serve the LORD.</a:t>
            </a:r>
            <a:endParaRPr lang="en-US" sz="4400" b="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Joshua 24:15</a:t>
            </a:r>
          </a:p>
        </p:txBody>
      </p:sp>
    </p:spTree>
    <p:extLst>
      <p:ext uri="{BB962C8B-B14F-4D97-AF65-F5344CB8AC3E}">
        <p14:creationId xmlns:p14="http://schemas.microsoft.com/office/powerpoint/2010/main" val="176776539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3b)</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2:4-10a</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May 21, 2023</a:t>
            </a:r>
          </a:p>
        </p:txBody>
      </p:sp>
    </p:spTree>
    <p:extLst>
      <p:ext uri="{BB962C8B-B14F-4D97-AF65-F5344CB8AC3E}">
        <p14:creationId xmlns:p14="http://schemas.microsoft.com/office/powerpoint/2010/main" val="272962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Behold then the </a:t>
            </a:r>
            <a:r>
              <a:rPr lang="en-US" sz="4400" b="0" i="1" u="sng" dirty="0">
                <a:solidFill>
                  <a:schemeClr val="tx1"/>
                </a:solidFill>
                <a:effectLst/>
                <a:latin typeface="Calibri" panose="020F0502020204030204" pitchFamily="34" charset="0"/>
                <a:ea typeface="Times New Roman" panose="02020603050405020304" pitchFamily="18" charset="0"/>
              </a:rPr>
              <a:t>kindness</a:t>
            </a:r>
            <a:r>
              <a:rPr lang="en-US" sz="4400" b="0" i="1" dirty="0">
                <a:solidFill>
                  <a:schemeClr val="tx1"/>
                </a:solidFill>
                <a:effectLst/>
                <a:latin typeface="Calibri" panose="020F0502020204030204" pitchFamily="34" charset="0"/>
                <a:ea typeface="Times New Roman" panose="02020603050405020304" pitchFamily="18" charset="0"/>
              </a:rPr>
              <a:t> and </a:t>
            </a:r>
            <a:r>
              <a:rPr lang="en-US" sz="4400" b="0" i="1" u="sng" dirty="0">
                <a:solidFill>
                  <a:schemeClr val="tx1"/>
                </a:solidFill>
                <a:effectLst/>
                <a:latin typeface="Calibri" panose="020F0502020204030204" pitchFamily="34" charset="0"/>
                <a:ea typeface="Times New Roman" panose="02020603050405020304" pitchFamily="18" charset="0"/>
              </a:rPr>
              <a:t>severity</a:t>
            </a:r>
            <a:r>
              <a:rPr lang="en-US" sz="4400" b="0" i="1" dirty="0">
                <a:solidFill>
                  <a:schemeClr val="tx1"/>
                </a:solidFill>
                <a:effectLst/>
                <a:latin typeface="Calibri" panose="020F0502020204030204" pitchFamily="34" charset="0"/>
                <a:ea typeface="Times New Roman" panose="02020603050405020304" pitchFamily="18" charset="0"/>
              </a:rPr>
              <a:t> of God…</a:t>
            </a:r>
            <a:r>
              <a:rPr lang="en-US" sz="4400" b="0" dirty="0">
                <a:solidFill>
                  <a:schemeClr val="tx1"/>
                </a:solidFill>
                <a:effectLst/>
                <a:latin typeface="Arial" panose="020B0604020202020204" pitchFamily="34" charset="0"/>
                <a:ea typeface="Times New Roman" panose="02020603050405020304" pitchFamily="18" charset="0"/>
              </a:rPr>
              <a: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11:22a</a:t>
            </a:r>
          </a:p>
        </p:txBody>
      </p:sp>
    </p:spTree>
    <p:extLst>
      <p:ext uri="{BB962C8B-B14F-4D97-AF65-F5344CB8AC3E}">
        <p14:creationId xmlns:p14="http://schemas.microsoft.com/office/powerpoint/2010/main" val="5814606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contamination (2:2)</a:t>
            </a:r>
          </a:p>
          <a:p>
            <a:pPr marL="571500" marR="0" indent="-571500" algn="just">
              <a:spcBef>
                <a:spcPts val="0"/>
              </a:spcBef>
              <a:spcAft>
                <a:spcPts val="0"/>
              </a:spcAft>
              <a:buAutoNum type="roman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conspiracy (2:3a)</a:t>
            </a:r>
          </a:p>
          <a:p>
            <a:pPr marL="571500" marR="0" indent="-571500" algn="just">
              <a:spcBef>
                <a:spcPts val="0"/>
              </a:spcBef>
              <a:spcAft>
                <a:spcPts val="0"/>
              </a:spcAft>
              <a:buAutoNum type="roman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condemnation (2:3b)</a:t>
            </a:r>
          </a:p>
          <a:p>
            <a:pPr marL="571500" marR="0" indent="-571500" algn="just">
              <a:spcBef>
                <a:spcPts val="0"/>
              </a:spcBef>
              <a:spcAft>
                <a:spcPts val="0"/>
              </a:spcAft>
              <a:buAutoNum type="romanUcPeriod"/>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571500" marR="0" indent="-571500" algn="just">
              <a:spcBef>
                <a:spcPts val="0"/>
              </a:spcBef>
              <a:spcAft>
                <a:spcPts val="0"/>
              </a:spcAft>
              <a:buAutoNum type="romanUcPeriod"/>
            </a:pPr>
            <a:r>
              <a:rPr lang="en-US" sz="3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confinement (9-10a)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Tree>
    <p:extLst>
      <p:ext uri="{BB962C8B-B14F-4D97-AF65-F5344CB8AC3E}">
        <p14:creationId xmlns:p14="http://schemas.microsoft.com/office/powerpoint/2010/main" val="380699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750"/>
                            </p:stCondLst>
                            <p:childTnLst>
                              <p:par>
                                <p:cTn id="17" presetID="10" presetClass="entr" presetSubtype="0"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9250"/>
                            </p:stCondLst>
                            <p:childTnLst>
                              <p:par>
                                <p:cTn id="21" presetID="10" presetClass="entr" presetSubtype="0" fill="hold" grpId="0" nodeType="afterEffect">
                                  <p:stCondLst>
                                    <p:cond delay="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1750"/>
                            </p:stCondLst>
                            <p:childTnLst>
                              <p:par>
                                <p:cTn id="25" presetID="10" presetClass="entr" presetSubtype="0" fill="hold" grpId="0" nodeType="afterEffect">
                                  <p:stCondLst>
                                    <p:cond delay="7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4250"/>
                            </p:stCondLst>
                            <p:childTnLst>
                              <p:par>
                                <p:cTn id="29" presetID="10" presetClass="entr" presetSubtype="0" fill="hold" grpId="0" nodeType="afterEffect">
                                  <p:stCondLst>
                                    <p:cond delay="7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par>
                          <p:cTn id="32" fill="hold">
                            <p:stCondLst>
                              <p:cond delay="16750"/>
                            </p:stCondLst>
                            <p:childTnLst>
                              <p:par>
                                <p:cTn id="33" presetID="10" presetClass="entr" presetSubtype="0" fill="hold" grpId="0" nodeType="afterEffect">
                                  <p:stCondLst>
                                    <p:cond delay="7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750"/>
                                        <p:tgtEl>
                                          <p:spTgt spid="3">
                                            <p:txEl>
                                              <p:pRg st="7" end="7"/>
                                            </p:txEl>
                                          </p:spTgt>
                                        </p:tgtEl>
                                      </p:cBhvr>
                                    </p:animEffect>
                                  </p:childTnLst>
                                </p:cTn>
                              </p:par>
                            </p:childTnLst>
                          </p:cTn>
                        </p:par>
                        <p:par>
                          <p:cTn id="36" fill="hold">
                            <p:stCondLst>
                              <p:cond delay="19250"/>
                            </p:stCondLst>
                            <p:childTnLst>
                              <p:par>
                                <p:cTn id="37" presetID="10" presetClass="entr" presetSubtype="0" fill="hold" grpId="0" nodeType="afterEffect">
                                  <p:stCondLst>
                                    <p:cond delay="7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childTnLst>
                                </p:cTn>
                              </p:par>
                            </p:childTnLst>
                          </p:cTn>
                        </p:par>
                        <p:par>
                          <p:cTn id="40" fill="hold">
                            <p:stCondLst>
                              <p:cond delay="21750"/>
                            </p:stCondLst>
                            <p:childTnLst>
                              <p:par>
                                <p:cTn id="41" presetID="10" presetClass="entr" presetSubtype="0" fill="hold" grpId="0" nodeType="afterEffect">
                                  <p:stCondLst>
                                    <p:cond delay="7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9"/>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1485900" lvl="1" indent="-742950">
              <a:buAutoNum type="alpha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Like the reckless angels (4)</a:t>
            </a:r>
          </a:p>
          <a:p>
            <a:pPr marL="1485900" lvl="1" indent="-742950">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Like the ruined ancient world (5</a:t>
            </a: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485900" lvl="1" indent="-742950">
              <a:buAutoNum type="alphaUcPeriod"/>
            </a:pPr>
            <a:r>
              <a:rPr lang="en-US" sz="36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Like the rebellious anarchist cities (6)</a:t>
            </a:r>
          </a:p>
          <a:p>
            <a:pPr marL="1485900" lvl="1" indent="-742950">
              <a:buAutoNum type="alphaUcPeriod"/>
            </a:pPr>
            <a:r>
              <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Unlike Noah – a preacher of righteousness (5)</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666874" y="3760768"/>
            <a:ext cx="103936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preserved Noah, a preacher of righteousness, with seven others…</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2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8500"/>
                            </p:stCondLst>
                            <p:childTnLst>
                              <p:par>
                                <p:cTn id="21" presetID="10" presetClass="entr" presetSubtype="0" fill="hold" grpId="0" nodeType="afterEffect">
                                  <p:stCondLst>
                                    <p:cond delay="1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2000"/>
                            </p:stCondLst>
                            <p:childTnLst>
                              <p:par>
                                <p:cTn id="25" presetID="10" presetClass="entr" presetSubtype="0" fill="hold" grpId="0" nodeType="after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000" b="0" i="1" dirty="0">
                <a:solidFill>
                  <a:schemeClr val="tx1"/>
                </a:solidFill>
                <a:effectLst/>
                <a:latin typeface="Calibri" panose="020F0502020204030204" pitchFamily="34" charset="0"/>
                <a:ea typeface="Times New Roman" panose="02020603050405020304" pitchFamily="18" charset="0"/>
              </a:rPr>
              <a:t>5 Then the LORD saw that the wickedness of man was great on the earth, and that every intent of the thoughts of his heart was only evil continually. 6 The LORD was sorry that He had made man on the earth, and He was grieved in His heart. 7 The LORD said, "I will blot out man whom I have created from the face of the land, from man to animals to creeping things and to birds of the sky; for I am sorry that I have made them."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Genesis 6:5-7; 11-13</a:t>
            </a:r>
          </a:p>
        </p:txBody>
      </p:sp>
      <p:sp>
        <p:nvSpPr>
          <p:cNvPr id="2" name="Text Box 3">
            <a:extLst>
              <a:ext uri="{FF2B5EF4-FFF2-40B4-BE49-F238E27FC236}">
                <a16:creationId xmlns:a16="http://schemas.microsoft.com/office/drawing/2014/main" id="{150094CF-57AB-3342-7EE4-31865756EC7C}"/>
              </a:ext>
            </a:extLst>
          </p:cNvPr>
          <p:cNvSpPr txBox="1">
            <a:spLocks noChangeArrowheads="1"/>
          </p:cNvSpPr>
          <p:nvPr/>
        </p:nvSpPr>
        <p:spPr bwMode="auto">
          <a:xfrm>
            <a:off x="153988" y="39818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000" b="0" dirty="0">
                <a:solidFill>
                  <a:schemeClr val="tx1"/>
                </a:solidFill>
                <a:latin typeface="Calibri" panose="020F0502020204030204" pitchFamily="34" charset="0"/>
                <a:ea typeface="Times New Roman" panose="02020603050405020304" pitchFamily="18" charset="0"/>
              </a:rPr>
              <a:t>11 Now the earth was corrupt in the sight of God, and the earth was filled with violence. 12 God looked on the earth, and behold, it was corrupt; for all flesh had corrupted their way upon the earth. 13 Then God said to Noah, “The end of all flesh has come before Me; for the earth is filled with violence because of them; and behold, I am about to destroy them with the earth.” </a:t>
            </a:r>
          </a:p>
        </p:txBody>
      </p:sp>
    </p:spTree>
    <p:extLst>
      <p:ext uri="{BB962C8B-B14F-4D97-AF65-F5344CB8AC3E}">
        <p14:creationId xmlns:p14="http://schemas.microsoft.com/office/powerpoint/2010/main" val="2642064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Times New Roman" panose="02020603050405020304" pitchFamily="18" charset="0"/>
              </a:rPr>
              <a:t>8 But Noah found favor in the eyes of the LORD. 9 These are the records of the generations of Noah. Noah was a righteous man, blameless in his time; Noah walked with God.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Genesis 6:8-9</a:t>
            </a:r>
          </a:p>
        </p:txBody>
      </p:sp>
    </p:spTree>
    <p:extLst>
      <p:ext uri="{BB962C8B-B14F-4D97-AF65-F5344CB8AC3E}">
        <p14:creationId xmlns:p14="http://schemas.microsoft.com/office/powerpoint/2010/main" val="1929054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Times New Roman" panose="02020603050405020304" pitchFamily="18" charset="0"/>
              </a:rPr>
              <a:t>By </a:t>
            </a:r>
            <a:r>
              <a:rPr lang="en-US" sz="3600" u="sng" dirty="0">
                <a:solidFill>
                  <a:schemeClr val="tx1"/>
                </a:solidFill>
                <a:latin typeface="Calibri" panose="020F0502020204030204" pitchFamily="34" charset="0"/>
                <a:ea typeface="Times New Roman" panose="02020603050405020304" pitchFamily="18" charset="0"/>
              </a:rPr>
              <a:t>faith</a:t>
            </a:r>
            <a:r>
              <a:rPr lang="en-US" sz="3600" b="0" dirty="0">
                <a:solidFill>
                  <a:schemeClr val="tx1"/>
                </a:solidFill>
                <a:latin typeface="Calibri" panose="020F0502020204030204" pitchFamily="34" charset="0"/>
                <a:ea typeface="Times New Roman" panose="02020603050405020304" pitchFamily="18" charset="0"/>
              </a:rPr>
              <a:t> Noah, being warned by God about things not yet seen, in reverence prepared an ark for the salvation of his household, by which he condemned the world, and became an </a:t>
            </a:r>
            <a:r>
              <a:rPr lang="en-US" sz="3600" dirty="0">
                <a:solidFill>
                  <a:schemeClr val="tx1"/>
                </a:solidFill>
                <a:latin typeface="Calibri" panose="020F0502020204030204" pitchFamily="34" charset="0"/>
                <a:ea typeface="Times New Roman" panose="02020603050405020304" pitchFamily="18" charset="0"/>
              </a:rPr>
              <a:t>heir of the righteousness</a:t>
            </a:r>
            <a:r>
              <a:rPr lang="en-US" sz="3600" b="0" dirty="0">
                <a:solidFill>
                  <a:schemeClr val="tx1"/>
                </a:solidFill>
                <a:latin typeface="Calibri" panose="020F0502020204030204" pitchFamily="34" charset="0"/>
                <a:ea typeface="Times New Roman" panose="02020603050405020304" pitchFamily="18" charset="0"/>
              </a:rPr>
              <a:t> which is according to </a:t>
            </a:r>
            <a:r>
              <a:rPr lang="en-US" sz="3600" u="sng" dirty="0">
                <a:solidFill>
                  <a:schemeClr val="tx1"/>
                </a:solidFill>
                <a:latin typeface="Calibri" panose="020F0502020204030204" pitchFamily="34" charset="0"/>
                <a:ea typeface="Times New Roman" panose="02020603050405020304" pitchFamily="18" charset="0"/>
              </a:rPr>
              <a:t>faith</a:t>
            </a:r>
            <a:r>
              <a:rPr lang="en-US" sz="3600" b="0" dirty="0">
                <a:solidFill>
                  <a:schemeClr val="tx1"/>
                </a:solidFill>
                <a:latin typeface="Calibri" panose="020F0502020204030204" pitchFamily="34" charset="0"/>
                <a:ea typeface="Times New Roman" panose="02020603050405020304" pitchFamily="18" charset="0"/>
              </a:rPr>
              <a:t>. </a:t>
            </a:r>
          </a:p>
          <a:p>
            <a:endParaRPr lang="en-US" sz="3600" b="0" dirty="0">
              <a:solidFill>
                <a:schemeClr val="tx1"/>
              </a:solidFill>
              <a:latin typeface="Calibri" panose="020F0502020204030204" pitchFamily="34" charset="0"/>
              <a:ea typeface="Times New Roman" panose="02020603050405020304" pitchFamily="18" charset="0"/>
            </a:endParaRP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11:7</a:t>
            </a:r>
          </a:p>
        </p:txBody>
      </p:sp>
    </p:spTree>
    <p:extLst>
      <p:ext uri="{BB962C8B-B14F-4D97-AF65-F5344CB8AC3E}">
        <p14:creationId xmlns:p14="http://schemas.microsoft.com/office/powerpoint/2010/main" val="1201174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Times New Roman" panose="02020603050405020304" pitchFamily="18" charset="0"/>
              </a:rPr>
              <a:t>Then he [Abraham] believed [had faith] in the Lord; and He reckoned [counted/imputed] it to him as righteousness.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Genesis 15:6</a:t>
            </a:r>
          </a:p>
        </p:txBody>
      </p:sp>
    </p:spTree>
    <p:extLst>
      <p:ext uri="{BB962C8B-B14F-4D97-AF65-F5344CB8AC3E}">
        <p14:creationId xmlns:p14="http://schemas.microsoft.com/office/powerpoint/2010/main" val="1929544185"/>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2306</TotalTime>
  <Words>1306</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20</cp:revision>
  <dcterms:created xsi:type="dcterms:W3CDTF">2022-12-30T16:15:56Z</dcterms:created>
  <dcterms:modified xsi:type="dcterms:W3CDTF">2023-05-20T18:03:29Z</dcterms:modified>
</cp:coreProperties>
</file>